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51" r:id="rId1"/>
  </p:sldMasterIdLst>
  <p:handoutMasterIdLst>
    <p:handoutMasterId r:id="rId15"/>
  </p:handoutMasterIdLst>
  <p:sldIdLst>
    <p:sldId id="256" r:id="rId2"/>
    <p:sldId id="257" r:id="rId3"/>
    <p:sldId id="258" r:id="rId4"/>
    <p:sldId id="324" r:id="rId5"/>
    <p:sldId id="326" r:id="rId6"/>
    <p:sldId id="327" r:id="rId7"/>
    <p:sldId id="328" r:id="rId8"/>
    <p:sldId id="329" r:id="rId9"/>
    <p:sldId id="330" r:id="rId10"/>
    <p:sldId id="331" r:id="rId11"/>
    <p:sldId id="332" r:id="rId12"/>
    <p:sldId id="333" r:id="rId13"/>
    <p:sldId id="334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Wingdings 3" panose="05040102010807070707" pitchFamily="18" charset="2"/>
      <p:regular r:id="rId24"/>
    </p:embeddedFont>
    <p:embeddedFont>
      <p:font typeface="微軟正黑體" panose="020B0604030504040204" pitchFamily="34" charset="-120"/>
      <p:regular r:id="rId25"/>
      <p:bold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10DFF"/>
    <a:srgbClr val="099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68BBD-65EE-433D-B07D-BF015494386B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BE0623-6E5D-4098-AF0B-A95529CA60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4222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6787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230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0716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9999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9562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5378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6951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12652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654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1574074"/>
            <a:ext cx="12192000" cy="5747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4918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742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063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976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1457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668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347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628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8D86B31-A8D6-4CE0-8BDE-BB92335F1B21}" type="datetimeFigureOut">
              <a:rPr lang="zh-TW" altLang="en-US" smtClean="0"/>
              <a:t>2020/6/3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3617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98575" y="1457609"/>
            <a:ext cx="8825658" cy="1472866"/>
          </a:xfrm>
        </p:spPr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物理自動轉珠系統</a:t>
            </a:r>
            <a:endParaRPr lang="zh-TW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997234" y="3770445"/>
            <a:ext cx="4197531" cy="218673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zh-TW" altLang="en-US" sz="2400" b="1" dirty="0"/>
              <a:t>課　　程：嵌入式影像處理</a:t>
            </a:r>
            <a:endParaRPr lang="en-US" altLang="zh-TW" sz="2400" b="1" dirty="0"/>
          </a:p>
          <a:p>
            <a:pPr algn="l"/>
            <a:r>
              <a:rPr lang="zh-TW" altLang="en-US" sz="2400" b="1" dirty="0"/>
              <a:t>授課教授：陳朝烈</a:t>
            </a:r>
            <a:endParaRPr lang="en-US" altLang="zh-TW" sz="2400" b="1" dirty="0"/>
          </a:p>
          <a:p>
            <a:pPr algn="l"/>
            <a:r>
              <a:rPr lang="zh-TW" altLang="en-US" sz="2400" b="1" dirty="0"/>
              <a:t>學　　生：陳重佑 </a:t>
            </a:r>
            <a:r>
              <a:rPr lang="en-US" altLang="zh-TW" sz="2400" b="1" dirty="0"/>
              <a:t>J108212107</a:t>
            </a:r>
          </a:p>
          <a:p>
            <a:pPr algn="l"/>
            <a:r>
              <a:rPr lang="en-US" altLang="zh-TW" sz="2400" b="1" dirty="0"/>
              <a:t>			</a:t>
            </a:r>
            <a:r>
              <a:rPr lang="zh-TW" altLang="en-US" sz="2400" b="1" dirty="0"/>
              <a:t>張旭廷 </a:t>
            </a:r>
            <a:r>
              <a:rPr lang="en-US" altLang="zh-TW" sz="2400" b="1" dirty="0"/>
              <a:t>F108112118</a:t>
            </a:r>
          </a:p>
          <a:p>
            <a:pPr algn="l"/>
            <a:r>
              <a:rPr lang="en-US" altLang="zh-TW" sz="2400" b="1" dirty="0"/>
              <a:t>			</a:t>
            </a:r>
            <a:r>
              <a:rPr lang="zh-TW" altLang="en-US" sz="2400" b="1" dirty="0"/>
              <a:t>呂翊鳴</a:t>
            </a:r>
            <a:r>
              <a:rPr lang="en-US" altLang="zh-TW" sz="2400" b="1" dirty="0"/>
              <a:t> F108112108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18789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557223-757D-46E9-8B6C-42CC56D19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</a:t>
            </a:r>
            <a:r>
              <a:rPr lang="en-US" altLang="zh-TW" dirty="0"/>
              <a:t>-</a:t>
            </a:r>
            <a:r>
              <a:rPr lang="zh-TW" altLang="en-US" dirty="0"/>
              <a:t>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272013-BBE7-40E6-93C4-2981DEC05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FAC144B-55E9-41E0-A6CA-18AB6CAA8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110" y="990045"/>
            <a:ext cx="738378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503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938635-7D00-423C-9496-84E5D203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</a:t>
            </a:r>
            <a:r>
              <a:rPr lang="en-US" altLang="zh-TW" dirty="0"/>
              <a:t>-</a:t>
            </a:r>
            <a:r>
              <a:rPr lang="zh-TW" altLang="en-US" dirty="0"/>
              <a:t>硬體驅動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40DD5C-9467-4D77-94B9-9CE5D3125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DC06E66-7628-4529-B62D-7D051A9CB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733" y="323195"/>
            <a:ext cx="7120816" cy="643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629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67AC8E-1EA8-473E-B8CE-8C90F2286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</a:t>
            </a:r>
            <a:r>
              <a:rPr lang="en-US" altLang="zh-TW" dirty="0"/>
              <a:t>-</a:t>
            </a:r>
            <a:r>
              <a:rPr lang="zh-TW" altLang="en-US" dirty="0"/>
              <a:t>影像辨識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46D465-F62E-409D-AC9E-043F1E556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52918"/>
            <a:ext cx="8946541" cy="4195481"/>
          </a:xfrm>
        </p:spPr>
        <p:txBody>
          <a:bodyPr/>
          <a:lstStyle/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DAA0992-B505-402E-9BC4-3D75A4B82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794" y="2660948"/>
            <a:ext cx="8702040" cy="297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05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F0D1FD-7608-48E9-AAB1-06B34B614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</a:t>
            </a:r>
            <a:r>
              <a:rPr lang="en-US" altLang="zh-TW" dirty="0"/>
              <a:t>-</a:t>
            </a:r>
            <a:r>
              <a:rPr lang="en-US" altLang="zh-TW" dirty="0" err="1"/>
              <a:t>WebServer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6C49E1-E9CC-4B19-B669-AAD0C2B1A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59BD230-85F4-47C1-8892-4FEC25FEF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870" y="3208801"/>
            <a:ext cx="8495557" cy="179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96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1.</a:t>
            </a:r>
            <a:r>
              <a:rPr lang="zh-TW" altLang="en-US" dirty="0"/>
              <a:t>簡介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系統架構圖</a:t>
            </a:r>
            <a:endParaRPr lang="en-US" altLang="zh-TW" dirty="0"/>
          </a:p>
          <a:p>
            <a:r>
              <a:rPr lang="en-US" altLang="zh-TW" dirty="0"/>
              <a:t>3.</a:t>
            </a:r>
            <a:r>
              <a:rPr lang="zh-TW" altLang="en-US" dirty="0"/>
              <a:t>硬體需求</a:t>
            </a:r>
            <a:endParaRPr lang="en-US" altLang="zh-TW" dirty="0"/>
          </a:p>
          <a:p>
            <a:r>
              <a:rPr lang="en-US" altLang="zh-TW" dirty="0"/>
              <a:t>4.</a:t>
            </a:r>
            <a:r>
              <a:rPr lang="zh-TW" altLang="en-US" dirty="0"/>
              <a:t>軟體分析</a:t>
            </a:r>
            <a:endParaRPr lang="en-US" altLang="zh-TW" dirty="0"/>
          </a:p>
          <a:p>
            <a:r>
              <a:rPr lang="en-US" altLang="zh-TW" dirty="0"/>
              <a:t>5.Breakdown</a:t>
            </a:r>
          </a:p>
        </p:txBody>
      </p:sp>
    </p:spTree>
    <p:extLst>
      <p:ext uri="{BB962C8B-B14F-4D97-AF65-F5344CB8AC3E}">
        <p14:creationId xmlns:p14="http://schemas.microsoft.com/office/powerpoint/2010/main" val="2553338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  <a:endParaRPr lang="en-US" altLang="zh-TW" dirty="0"/>
          </a:p>
        </p:txBody>
      </p:sp>
      <p:pic>
        <p:nvPicPr>
          <p:cNvPr id="4" name="Automatic Puzzle &amp; Dragons robo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6962" y="1984544"/>
            <a:ext cx="7458075" cy="4195762"/>
          </a:xfrm>
        </p:spPr>
      </p:pic>
    </p:spTree>
    <p:extLst>
      <p:ext uri="{BB962C8B-B14F-4D97-AF65-F5344CB8AC3E}">
        <p14:creationId xmlns:p14="http://schemas.microsoft.com/office/powerpoint/2010/main" val="37869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架構圖</a:t>
            </a:r>
            <a:endParaRPr lang="en-US" altLang="zh-TW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598" y="1498162"/>
            <a:ext cx="4638803" cy="5090268"/>
          </a:xfrm>
          <a:ln w="50800">
            <a:solidFill>
              <a:schemeClr val="tx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36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硬體需求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1" dirty="0"/>
              <a:t>主控制器 </a:t>
            </a:r>
            <a:r>
              <a:rPr lang="en-US" altLang="zh-TW" b="1" dirty="0"/>
              <a:t>Raspberry Pi 3B</a:t>
            </a:r>
          </a:p>
          <a:p>
            <a:pPr lvl="1"/>
            <a:r>
              <a:rPr lang="zh-TW" altLang="en-US" dirty="0"/>
              <a:t>作業系統：</a:t>
            </a:r>
            <a:r>
              <a:rPr lang="en-US" altLang="zh-TW" dirty="0" err="1"/>
              <a:t>Raspbian</a:t>
            </a:r>
            <a:endParaRPr lang="en-US" altLang="zh-TW" dirty="0"/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 err="1"/>
              <a:t>USB﹐Uart</a:t>
            </a:r>
            <a:r>
              <a:rPr lang="en-US" altLang="zh-TW" dirty="0"/>
              <a:t> ﹐TCP</a:t>
            </a:r>
          </a:p>
          <a:p>
            <a:r>
              <a:rPr lang="en-US" altLang="zh-TW" b="1" dirty="0"/>
              <a:t>3D</a:t>
            </a:r>
            <a:r>
              <a:rPr lang="zh-TW" altLang="en-US" b="1" dirty="0"/>
              <a:t>列印機 </a:t>
            </a:r>
            <a:r>
              <a:rPr lang="en-US" altLang="zh-TW" b="1" dirty="0" err="1"/>
              <a:t>Prusa</a:t>
            </a:r>
            <a:r>
              <a:rPr lang="en-US" altLang="zh-TW" b="1" dirty="0"/>
              <a:t> i3</a:t>
            </a:r>
          </a:p>
          <a:p>
            <a:pPr lvl="1"/>
            <a:r>
              <a:rPr lang="zh-TW" altLang="en-US" dirty="0"/>
              <a:t>微控制器：</a:t>
            </a:r>
            <a:r>
              <a:rPr lang="en-US" altLang="zh-TW" dirty="0"/>
              <a:t>Arduino Mega 2560 w/ A4988</a:t>
            </a:r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 err="1"/>
              <a:t>Uart</a:t>
            </a:r>
            <a:endParaRPr lang="en-US" altLang="zh-TW" dirty="0"/>
          </a:p>
          <a:p>
            <a:r>
              <a:rPr lang="en-US" altLang="zh-TW" b="1" dirty="0"/>
              <a:t> USB Webcam </a:t>
            </a:r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/>
              <a:t>USB</a:t>
            </a:r>
          </a:p>
          <a:p>
            <a:r>
              <a:rPr lang="zh-TW" altLang="en-US" b="1" dirty="0"/>
              <a:t>筆記型電腦</a:t>
            </a:r>
            <a:endParaRPr lang="en-US" altLang="zh-TW" b="1" dirty="0"/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/>
              <a:t>USB﹐TCP</a:t>
            </a: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612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軟體分析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框架與語言</a:t>
            </a:r>
            <a:endParaRPr lang="en-US" altLang="zh-TW" dirty="0"/>
          </a:p>
          <a:p>
            <a:pPr lvl="1"/>
            <a:r>
              <a:rPr lang="en-US" altLang="zh-TW" dirty="0"/>
              <a:t>Python</a:t>
            </a:r>
          </a:p>
          <a:p>
            <a:r>
              <a:rPr lang="zh-TW" altLang="en-US" b="1" dirty="0"/>
              <a:t>開源套件</a:t>
            </a:r>
            <a:endParaRPr lang="en-US" altLang="zh-TW" b="1" dirty="0"/>
          </a:p>
          <a:p>
            <a:pPr lvl="1"/>
            <a:r>
              <a:rPr lang="en-US" altLang="zh-TW" dirty="0" err="1"/>
              <a:t>OpenCV</a:t>
            </a:r>
            <a:endParaRPr lang="en-US" altLang="zh-TW" dirty="0"/>
          </a:p>
          <a:p>
            <a:pPr lvl="1"/>
            <a:r>
              <a:rPr lang="en-US" altLang="zh-TW" dirty="0" err="1"/>
              <a:t>PuzzDraSolver</a:t>
            </a:r>
            <a:endParaRPr lang="en-US" altLang="zh-TW" dirty="0"/>
          </a:p>
          <a:p>
            <a:pPr lvl="1"/>
            <a:r>
              <a:rPr lang="en-US" altLang="zh-TW" dirty="0"/>
              <a:t>Universal-G-Code-Sender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69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582B7B-1114-408D-A98A-4E0ACDDDD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Breakdown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B168A43-EF40-4355-BF86-93EA72FBC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855" y="1152983"/>
            <a:ext cx="5846289" cy="5481281"/>
          </a:xfrm>
          <a:ln w="50800">
            <a:solidFill>
              <a:schemeClr val="tx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15290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7DEA0C-EEB9-4498-9089-3AD92643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輸入參數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2FA16E-2F5B-4ABE-B3CB-46996587F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硬體驅動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接收按鈕事件</a:t>
            </a:r>
            <a:endParaRPr lang="en-US" altLang="zh-TW" dirty="0"/>
          </a:p>
          <a:p>
            <a:pPr lvl="1"/>
            <a:r>
              <a:rPr lang="zh-TW" altLang="en-US" dirty="0"/>
              <a:t>照片輸入</a:t>
            </a:r>
            <a:endParaRPr lang="en-US" altLang="zh-TW" dirty="0"/>
          </a:p>
          <a:p>
            <a:pPr lvl="1"/>
            <a:r>
              <a:rPr lang="zh-TW" altLang="en-US" dirty="0"/>
              <a:t>路徑位置</a:t>
            </a:r>
            <a:endParaRPr lang="en-US" altLang="zh-TW" dirty="0"/>
          </a:p>
          <a:p>
            <a:pPr marL="342900" lvl="1" indent="-342900"/>
            <a:r>
              <a:rPr lang="zh-TW" altLang="en-US" sz="2000" dirty="0"/>
              <a:t>影像辨別</a:t>
            </a:r>
            <a:r>
              <a:rPr lang="en-US" altLang="zh-TW" sz="2000" dirty="0"/>
              <a:t>:</a:t>
            </a:r>
          </a:p>
          <a:p>
            <a:pPr marL="742950" lvl="2" indent="-342900"/>
            <a:r>
              <a:rPr lang="zh-TW" altLang="en-US" sz="1800" dirty="0"/>
              <a:t>判斷的照片</a:t>
            </a:r>
            <a:endParaRPr lang="en-US" altLang="zh-TW" sz="1800" dirty="0"/>
          </a:p>
          <a:p>
            <a:pPr marL="342900" lvl="1" indent="-342900"/>
            <a:r>
              <a:rPr lang="zh-TW" altLang="en-US" sz="2000" dirty="0"/>
              <a:t>轉珠演算法</a:t>
            </a:r>
            <a:r>
              <a:rPr lang="en-US" altLang="zh-TW" sz="2000" dirty="0"/>
              <a:t>:</a:t>
            </a:r>
          </a:p>
          <a:p>
            <a:pPr marL="742950" lvl="2" indent="-342900"/>
            <a:r>
              <a:rPr lang="zh-TW" altLang="en-US" sz="1800" dirty="0"/>
              <a:t>影像辨識判別完的數據提供演算</a:t>
            </a:r>
            <a:endParaRPr lang="en-US" altLang="zh-TW" sz="1800" dirty="0"/>
          </a:p>
          <a:p>
            <a:pPr marL="400050" lvl="2" indent="0">
              <a:buNone/>
            </a:pPr>
            <a:endParaRPr lang="en-US" altLang="zh-TW" sz="1800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31022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D9896B-D132-4BF8-A62D-31A8061BB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輸出參數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84484C-18EB-42DD-994D-E4522A105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硬體驅動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輸出裁切照片</a:t>
            </a:r>
            <a:endParaRPr lang="en-US" altLang="zh-TW" dirty="0"/>
          </a:p>
          <a:p>
            <a:pPr lvl="1"/>
            <a:r>
              <a:rPr lang="en-US" altLang="zh-TW" dirty="0"/>
              <a:t>G</a:t>
            </a:r>
            <a:r>
              <a:rPr lang="zh-TW" altLang="en-US" dirty="0"/>
              <a:t> </a:t>
            </a:r>
            <a:r>
              <a:rPr lang="en-US" altLang="zh-TW" dirty="0"/>
              <a:t>Code</a:t>
            </a:r>
            <a:r>
              <a:rPr lang="zh-TW" altLang="en-US"/>
              <a:t>指令</a:t>
            </a:r>
            <a:endParaRPr lang="en-US" altLang="zh-TW" dirty="0"/>
          </a:p>
          <a:p>
            <a:pPr marL="342900" lvl="1" indent="-342900"/>
            <a:r>
              <a:rPr lang="zh-TW" altLang="en-US" sz="2000" dirty="0"/>
              <a:t>影像辨別</a:t>
            </a:r>
            <a:r>
              <a:rPr lang="en-US" altLang="zh-TW" sz="2000" dirty="0"/>
              <a:t>:</a:t>
            </a:r>
          </a:p>
          <a:p>
            <a:pPr marL="742950" lvl="2" indent="-342900"/>
            <a:r>
              <a:rPr lang="zh-TW" altLang="en-US" sz="1800" dirty="0"/>
              <a:t>一般頁面</a:t>
            </a:r>
            <a:r>
              <a:rPr lang="en-US" altLang="zh-TW" sz="1800" dirty="0"/>
              <a:t>:</a:t>
            </a:r>
            <a:r>
              <a:rPr lang="zh-TW" altLang="en-US" sz="1800" dirty="0"/>
              <a:t>輸出要點擊的位置</a:t>
            </a:r>
            <a:endParaRPr lang="en-US" altLang="zh-TW" sz="1800" dirty="0"/>
          </a:p>
          <a:p>
            <a:pPr marL="742950" lvl="2" indent="-342900"/>
            <a:r>
              <a:rPr lang="zh-TW" altLang="en-US" sz="1800" dirty="0"/>
              <a:t>遊戲頁面</a:t>
            </a:r>
            <a:r>
              <a:rPr lang="en-US" altLang="zh-TW" sz="1800" dirty="0"/>
              <a:t>:</a:t>
            </a:r>
            <a:r>
              <a:rPr lang="zh-TW" altLang="en-US" sz="1800" dirty="0"/>
              <a:t>輸出版面狀態、血量狀態</a:t>
            </a:r>
            <a:endParaRPr lang="en-US" altLang="zh-TW" sz="1800" dirty="0"/>
          </a:p>
          <a:p>
            <a:pPr marL="342900" lvl="1" indent="-342900"/>
            <a:r>
              <a:rPr lang="zh-TW" altLang="en-US" sz="2000" dirty="0"/>
              <a:t>轉珠演算法</a:t>
            </a:r>
            <a:r>
              <a:rPr lang="en-US" altLang="zh-TW" sz="2000" dirty="0"/>
              <a:t>:</a:t>
            </a:r>
          </a:p>
          <a:p>
            <a:pPr marL="742950" lvl="2" indent="-342900"/>
            <a:r>
              <a:rPr lang="zh-TW" altLang="en-US" sz="1800" dirty="0"/>
              <a:t>輸出盤面最佳路徑</a:t>
            </a:r>
            <a:endParaRPr lang="en-US" altLang="zh-TW" sz="1800" dirty="0"/>
          </a:p>
          <a:p>
            <a:pPr marL="742950" lvl="2" indent="-342900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46024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2853</TotalTime>
  <Words>205</Words>
  <Application>Microsoft Office PowerPoint</Application>
  <PresentationFormat>寬螢幕</PresentationFormat>
  <Paragraphs>57</Paragraphs>
  <Slides>13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Arial</vt:lpstr>
      <vt:lpstr>Calibri</vt:lpstr>
      <vt:lpstr>Wingdings 3</vt:lpstr>
      <vt:lpstr>微軟正黑體</vt:lpstr>
      <vt:lpstr>Century Gothic</vt:lpstr>
      <vt:lpstr>離子</vt:lpstr>
      <vt:lpstr>物理自動轉珠系統</vt:lpstr>
      <vt:lpstr>目錄</vt:lpstr>
      <vt:lpstr>簡介</vt:lpstr>
      <vt:lpstr>架構圖</vt:lpstr>
      <vt:lpstr>硬體需求</vt:lpstr>
      <vt:lpstr>軟體分析</vt:lpstr>
      <vt:lpstr>Breakdown</vt:lpstr>
      <vt:lpstr>輸入參數</vt:lpstr>
      <vt:lpstr>輸出參數</vt:lpstr>
      <vt:lpstr>設計-架構</vt:lpstr>
      <vt:lpstr>設計-硬體驅動</vt:lpstr>
      <vt:lpstr>設計-影像辨識</vt:lpstr>
      <vt:lpstr>設計-WebServer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機器學習與實作 重疊物件辨識</dc:title>
  <dc:creator>威丞 陳</dc:creator>
  <cp:lastModifiedBy>Ray Lu</cp:lastModifiedBy>
  <cp:revision>236</cp:revision>
  <dcterms:created xsi:type="dcterms:W3CDTF">2019-01-07T07:54:38Z</dcterms:created>
  <dcterms:modified xsi:type="dcterms:W3CDTF">2020-06-03T09:33:09Z</dcterms:modified>
</cp:coreProperties>
</file>